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58" r:id="rId4"/>
    <p:sldId id="259" r:id="rId5"/>
    <p:sldId id="279" r:id="rId6"/>
    <p:sldId id="280" r:id="rId7"/>
    <p:sldId id="281" r:id="rId8"/>
    <p:sldId id="260" r:id="rId9"/>
    <p:sldId id="269" r:id="rId10"/>
    <p:sldId id="278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77" r:id="rId27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sp>
          <p:nvSpPr>
            <p:cNvPr id="5" name="Freeform 1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18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9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0363F-4FF7-4A2B-BFFC-6C8DCB29FE5C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42D7E-3F05-416C-BA23-46416BDA4E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71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CDC3A-69CE-4F01-8DF5-4903C56191BE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31B3B-4AFC-4657-B67F-E3FD3CF098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68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B2CC9-5567-4BA1-B951-011A572E0686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C624-4E4D-4D7D-9854-B73B5415F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64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7CC-DD18-43CC-97AF-4FA7371DE86F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888AD-75F7-4427-B298-ACEFD2BDF3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720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08455-BA25-4D3B-BAE0-87EFBA759E3C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076A7-9B8D-4E77-98D0-7ADF258E9A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639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A08D3-7223-4120-955F-6E454080E0EF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A402E-C519-4320-A6EA-50A2C1346B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81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E903B-1586-4347-897B-0280341CD0F7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326F1-16AC-4176-8A76-8EB2DE5F9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31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225C3-12F9-4B1D-8A54-29059DB7CA69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7717E-6807-4ADB-8D3A-A0A83DCAD8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65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7C151-B68B-42E9-957A-F9B38785F25F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6C699-F103-48D6-B667-C09FE0DB3E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23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711A9-D4E8-4EB3-BCDC-E1ECD26066C9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088D4-A979-419F-87CD-26BA11150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3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D178A-3C7E-4C79-A8A9-788ABE626408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C47E0-BAC4-4A05-AC48-07934256D6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987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4F4F-3934-4330-B492-F76E7E0487F5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4EF34-1E73-45B9-AE1E-B8E676A009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5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AB2FD-9434-4D8D-A64B-10D7B83D825E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E6E1A-CEA5-400C-B36B-B7B92DFDA7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5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1A5AE-C3DF-44D8-A12A-D4F7D22CBFC8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5C1DA-DE87-4EF7-9FD2-B50B2C5017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03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57074-0335-4779-9E8F-6F8B3EC732C0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E58C1-AE5F-43A0-9784-E52E6E59F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047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568A0-4DDD-43CE-97DD-6388BB5A41F6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34A05-A5C7-401B-8109-5D3D94B49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054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3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096213-7017-46AF-8EF5-EC7E976EAF2E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DDCCECB9-813C-4938-BE59-2DD9211DCA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5" r:id="rId11"/>
    <p:sldLayoutId id="2147483740" r:id="rId12"/>
    <p:sldLayoutId id="2147483746" r:id="rId13"/>
    <p:sldLayoutId id="2147483741" r:id="rId14"/>
    <p:sldLayoutId id="2147483742" r:id="rId15"/>
    <p:sldLayoutId id="2147483743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4704" y="1519708"/>
            <a:ext cx="8783392" cy="2634624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обучения русскому языку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Северо-Восточного федерального университета имени 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М.К.Аммосова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8" y="1270000"/>
            <a:ext cx="6608618" cy="4472583"/>
          </a:xfrm>
        </p:spPr>
      </p:pic>
    </p:spTree>
    <p:extLst>
      <p:ext uri="{BB962C8B-B14F-4D97-AF65-F5344CB8AC3E}">
        <p14:creationId xmlns:p14="http://schemas.microsoft.com/office/powerpoint/2010/main" val="37589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36" y="945574"/>
            <a:ext cx="7003473" cy="5034106"/>
          </a:xfrm>
        </p:spPr>
      </p:pic>
    </p:spTree>
    <p:extLst>
      <p:ext uri="{BB962C8B-B14F-4D97-AF65-F5344CB8AC3E}">
        <p14:creationId xmlns:p14="http://schemas.microsoft.com/office/powerpoint/2010/main" val="42692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39" y="1197263"/>
            <a:ext cx="7245315" cy="4798291"/>
          </a:xfrm>
        </p:spPr>
      </p:pic>
    </p:spTree>
    <p:extLst>
      <p:ext uri="{BB962C8B-B14F-4D97-AF65-F5344CB8AC3E}">
        <p14:creationId xmlns:p14="http://schemas.microsoft.com/office/powerpoint/2010/main" val="30103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46" y="1381992"/>
            <a:ext cx="7185311" cy="4790208"/>
          </a:xfrm>
        </p:spPr>
      </p:pic>
    </p:spTree>
    <p:extLst>
      <p:ext uri="{BB962C8B-B14F-4D97-AF65-F5344CB8AC3E}">
        <p14:creationId xmlns:p14="http://schemas.microsoft.com/office/powerpoint/2010/main" val="168730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935182"/>
            <a:ext cx="8596668" cy="228599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Проект «Русский для всех»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30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Работа со школьниками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27" y="1433946"/>
            <a:ext cx="6742681" cy="578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3" y="0"/>
            <a:ext cx="11409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7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" y="586854"/>
            <a:ext cx="11286699" cy="62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8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Экскурсия для иностранных студентов «Литературный Якутск»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30400"/>
            <a:ext cx="91440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6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6652" y="1130279"/>
            <a:ext cx="8596312" cy="3881437"/>
          </a:xfrm>
        </p:spPr>
        <p:txBody>
          <a:bodyPr rtlCol="0">
            <a:normAutofit/>
          </a:bodyPr>
          <a:lstStyle/>
          <a:p>
            <a:pPr marL="365760" indent="-283464" defTabSz="914400" fontAlgn="auto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Font typeface="Wingdings 2"/>
              <a:buChar char=""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 обучения русскому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языку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является учебным структурным подраз­делением филологического факультета Северо-Восточного федерального университета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65760" indent="-283464" defTabSz="914400" fontAlgn="auto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Font typeface="Wingdings 2"/>
              <a:buChar char=""/>
              <a:defRPr/>
            </a:pP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83464" defTabSz="914400" fontAlgn="auto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Font typeface="Wingdings 2"/>
              <a:buChar char=""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Центр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открыт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2011 году (решение Ученого совета СВФУ от 23.12. 2011).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79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Конкурс «Грамотный мигрант»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1528548"/>
            <a:ext cx="10354235" cy="532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0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Собрание / заседание круглого стола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1690688"/>
            <a:ext cx="10354235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3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8471" y="2618705"/>
            <a:ext cx="8596312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31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502276" y="2134831"/>
            <a:ext cx="8525814" cy="2475806"/>
          </a:xfrm>
        </p:spPr>
        <p:txBody>
          <a:bodyPr/>
          <a:lstStyle/>
          <a:p>
            <a:pPr marL="457200" lvl="1" indent="0" algn="r" defTabSz="914400">
              <a:spcBef>
                <a:spcPts val="550"/>
              </a:spcBef>
              <a:buClr>
                <a:srgbClr val="3891A7"/>
              </a:buClr>
              <a:buSzTx/>
              <a:buFont typeface="Wingdings 3" panose="05040102010807070707" pitchFamily="18" charset="2"/>
              <a:buNone/>
            </a:pP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Центра – предоставление образовательных услуг иностранным гражданам по подготовке в области русского языка.</a:t>
            </a:r>
          </a:p>
          <a:p>
            <a:pPr algn="just" defTabSz="914400"/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391" y="1205606"/>
            <a:ext cx="7062340" cy="584558"/>
          </a:xfrm>
        </p:spPr>
        <p:txBody>
          <a:bodyPr rtlCol="0">
            <a:normAutofit fontScale="90000"/>
          </a:bodyPr>
          <a:lstStyle/>
          <a:p>
            <a:pPr defTabSz="9144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Центр проводит:</a:t>
            </a:r>
            <a:br>
              <a:rPr lang="ru-RU" sz="2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088" y="1422400"/>
            <a:ext cx="8596312" cy="3881438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80000"/>
              </a:lnSpc>
              <a:spcBef>
                <a:spcPts val="600"/>
              </a:spcBef>
              <a:buClr>
                <a:srgbClr val="3891A7"/>
              </a:buClr>
              <a:buFont typeface="Wingdings 3" panose="05040102010807070707" pitchFamily="18" charset="2"/>
              <a:buNone/>
            </a:pPr>
            <a:endParaRPr lang="ru-RU" altLang="ru-RU" sz="2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30000"/>
              </a:lnSpc>
            </a:pP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трудящихся мигрантов по русскому языку как иностранному языку, истории России и основам законодательства РФ для получения патента на работу, РВП (разрешение на временное проживание), ВНЖ (вид на жительство);</a:t>
            </a:r>
          </a:p>
          <a:p>
            <a:pPr marL="0" indent="0" algn="just" defTabSz="914400">
              <a:lnSpc>
                <a:spcPct val="130000"/>
              </a:lnSpc>
            </a:pP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иностранных граждан и лиц без гражданства по русскому языку для приема в гражданство Российской Федерации;</a:t>
            </a:r>
            <a:endParaRPr lang="ru-RU" altLang="ru-RU" sz="19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30000"/>
              </a:lnSpc>
            </a:pP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иностранных граждан по русскому языку как иностранному на различные уровни ТРКИ (</a:t>
            </a:r>
            <a:r>
              <a:rPr lang="en-US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19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914400">
              <a:lnSpc>
                <a:spcPct val="80000"/>
              </a:lnSpc>
              <a:spcBef>
                <a:spcPts val="600"/>
              </a:spcBef>
              <a:buClr>
                <a:srgbClr val="3891A7"/>
              </a:buClr>
              <a:buFont typeface="Wingdings 2" panose="05020102010507070707" pitchFamily="18" charset="2"/>
              <a:buChar char=""/>
            </a:pPr>
            <a:endParaRPr lang="ru-RU" alt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81" y="1068081"/>
            <a:ext cx="6534943" cy="4901208"/>
          </a:xfrm>
        </p:spPr>
      </p:pic>
    </p:spTree>
    <p:extLst>
      <p:ext uri="{BB962C8B-B14F-4D97-AF65-F5344CB8AC3E}">
        <p14:creationId xmlns:p14="http://schemas.microsoft.com/office/powerpoint/2010/main" val="352752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10" y="1431763"/>
            <a:ext cx="7148945" cy="4753840"/>
          </a:xfrm>
        </p:spPr>
      </p:pic>
    </p:spTree>
    <p:extLst>
      <p:ext uri="{BB962C8B-B14F-4D97-AF65-F5344CB8AC3E}">
        <p14:creationId xmlns:p14="http://schemas.microsoft.com/office/powerpoint/2010/main" val="144693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09" y="1270000"/>
            <a:ext cx="7385027" cy="4587298"/>
          </a:xfrm>
        </p:spPr>
      </p:pic>
    </p:spTree>
    <p:extLst>
      <p:ext uri="{BB962C8B-B14F-4D97-AF65-F5344CB8AC3E}">
        <p14:creationId xmlns:p14="http://schemas.microsoft.com/office/powerpoint/2010/main" val="18516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9191" y="975835"/>
            <a:ext cx="6826827" cy="51239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619" y="570963"/>
            <a:ext cx="8596312" cy="966989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Первые сертификаты были вручены 10 января 2013 г.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268" name="Picture 3" descr="C:\Users\Администратор\Documents\Фото 2013\Фото мигранты кафедра январь 2013\DSC05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42" y="1537952"/>
            <a:ext cx="5845466" cy="438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319</TotalTime>
  <Words>163</Words>
  <Application>Microsoft Office PowerPoint</Application>
  <PresentationFormat>Широкоэкранный</PresentationFormat>
  <Paragraphs>17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Times New Roman</vt:lpstr>
      <vt:lpstr>Trebuchet MS</vt:lpstr>
      <vt:lpstr>Wingdings 2</vt:lpstr>
      <vt:lpstr>Wingdings 3</vt:lpstr>
      <vt:lpstr>Грань</vt:lpstr>
      <vt:lpstr>Центр обучения русскому языку  Северо-Восточного федерального университета имени М.К.Аммосова</vt:lpstr>
      <vt:lpstr>Презентация PowerPoint</vt:lpstr>
      <vt:lpstr>Презентация PowerPoint</vt:lpstr>
      <vt:lpstr>Центр проводит: 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Первые сертификаты были вручены 10 января 2013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«Русский для всех»</vt:lpstr>
      <vt:lpstr>Работа со школьниками</vt:lpstr>
      <vt:lpstr>Презентация PowerPoint</vt:lpstr>
      <vt:lpstr>Презентация PowerPoint</vt:lpstr>
      <vt:lpstr>Презентация PowerPoint</vt:lpstr>
      <vt:lpstr>Экскурсия для иностранных студентов «Литературный Якутск»</vt:lpstr>
      <vt:lpstr>Презентация PowerPoint</vt:lpstr>
      <vt:lpstr>Презентация PowerPoint</vt:lpstr>
      <vt:lpstr>Конкурс «Грамотный мигрант»</vt:lpstr>
      <vt:lpstr>Презентация PowerPoint</vt:lpstr>
      <vt:lpstr>Собрание / заседание круглого стола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обучения русскому языку Северо-восточного федерального университета имени М. К. Аммосова</dc:title>
  <dc:creator>Горбунова Яна</dc:creator>
  <cp:lastModifiedBy>Jane Candle</cp:lastModifiedBy>
  <cp:revision>29</cp:revision>
  <dcterms:created xsi:type="dcterms:W3CDTF">2015-05-10T07:02:21Z</dcterms:created>
  <dcterms:modified xsi:type="dcterms:W3CDTF">2018-01-18T01:58:28Z</dcterms:modified>
</cp:coreProperties>
</file>